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8CEF0-DC6A-157C-06D9-F26B960C6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FD0783-396D-6255-A25D-D46DD273F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FAC9F-FC11-097B-414A-8E185BAC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75452-A423-4DD7-AFFE-CDFCFCAC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52394-2ED5-FD72-F4DF-0D8FA361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6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93903-7DD0-CABB-EBA3-F53C232C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0A9A6F-5A79-E7B9-79BB-A8B1A196C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EEA467-86F6-E47B-274E-F5DAD13F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5C31C-D376-9427-BD7F-819DA955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9D186-0A36-7491-F8D3-3050BAD3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4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CF5368-0470-6404-3687-633E33728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B337A-3713-0ACE-7887-95920C7DE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DAB0D-19BF-5466-6A22-1CB14B9A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3A415-3B00-2A2B-92B7-D00D5B15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F0D5E-2E68-7D21-D10D-94F463E9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089C9-0821-0DA1-3C20-FA41F1A4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F97388-4FFF-09D3-158B-56431248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9B966-C417-262D-1C52-DBFEFA16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AAA86-43CA-B3AF-AA45-C3A983E2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2546D-EA0E-A1A8-1D58-F9137A75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1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9E3AC-528E-298D-49FA-CBF9483A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760E5-EA31-D419-75E5-CE74182D8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96A317-A7F3-AEC7-5C0A-C6593236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14628-D0FA-7BAB-73AE-9F9E50EF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B080-AC0A-EEF7-06F6-CB603B42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1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DCF1A-AC3B-4BB3-72F2-3548E5A9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74DDC-1984-F38C-B56D-0C699D449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40911C-4CB4-AA1F-D42C-7BCA20673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913ED6-0D70-A62C-33AA-6395094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5C08C-EE6E-7F88-0A5C-60D6D248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319B21-9881-7A03-3058-61BF39B8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3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05EF8-0EBC-6C42-14E7-8B527BE0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F2F3A-7667-90B8-6CDE-31627C51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A781D1-96DF-83FC-88AA-4E076FA7E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085D17-76BE-0CEB-AFBF-74B135D40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E0A0AC-17D8-B55B-EAB8-3C4549BAB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B05514-74AA-DC0A-5C12-86192272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BF8312-7F01-04AE-DEB9-A63C61D5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A11D25-3EDD-1BE2-71A3-929EF82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2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D016C-2A52-C6BA-23E7-CE1440F2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BF3AAE-4772-F4BF-00EA-A439E28D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20CB9F-05E1-6860-C5E9-4F259432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135829-8864-C520-F9B2-4C52ABE3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6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1C3C71-C6F2-F673-84A8-C9F0A61C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F85920-387C-9DA5-8F14-7C676825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7B29F6-EDEE-BBC2-7740-319D6C4A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5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956-76A3-D657-9F5C-4A5D39F4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B34BF-9EC5-3638-15DA-857B699B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6CD0B4-4618-9C84-3F60-DCFD6063B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B16AF5-241C-A846-8564-70A11768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07D6D8-D8F1-3CEF-9511-EFA8FAAA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983ACD-8348-D2A0-AB57-3FDAE894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7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D466-CF5D-A232-3E03-07999346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20D0E1-4E9F-1E26-24DE-001D1013E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2DD66-762D-F376-4F55-918D539EC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BFD274-F3D9-24D9-FEF2-613A2B37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46696A-7BE4-F866-E0AC-CD95A77A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75640F-BC97-DE33-8349-33975ED6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9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247CB-A06C-8930-A0C9-53DAC4A8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D68649-FC20-F03C-DA0A-43DC6D9EB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849B6-9A58-CEA0-01CE-970558BAE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FD09-3C7D-4193-A4B6-76DA73517B4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8EA9D0-005F-E4B5-71E7-50D575045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6AEA2-CA7B-92A6-C026-D9C6ECC00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F25A4-07A7-42D4-A2A2-436C89F54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191123-D006-8CD2-095E-8C1F52068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0"/>
            <a:ext cx="1094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1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Uv</dc:creator>
  <cp:lastModifiedBy>User Uv</cp:lastModifiedBy>
  <cp:revision>1</cp:revision>
  <dcterms:created xsi:type="dcterms:W3CDTF">2023-10-12T13:01:21Z</dcterms:created>
  <dcterms:modified xsi:type="dcterms:W3CDTF">2023-10-12T13:02:48Z</dcterms:modified>
</cp:coreProperties>
</file>